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3F7A55-D273-41B9-83C3-631D1519D6C3}" v="3" dt="2020-11-15T19:39:04.4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1" autoAdjust="0"/>
    <p:restoredTop sz="94660"/>
  </p:normalViewPr>
  <p:slideViewPr>
    <p:cSldViewPr snapToGrid="0">
      <p:cViewPr>
        <p:scale>
          <a:sx n="89" d="100"/>
          <a:sy n="89" d="100"/>
        </p:scale>
        <p:origin x="66" y="7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498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08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44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18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14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79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06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53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0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10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830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34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8" r:id="rId6"/>
    <p:sldLayoutId id="2147483764" r:id="rId7"/>
    <p:sldLayoutId id="2147483765" r:id="rId8"/>
    <p:sldLayoutId id="2147483766" r:id="rId9"/>
    <p:sldLayoutId id="2147483767" r:id="rId10"/>
    <p:sldLayoutId id="21474837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3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2" name="Freeform: Shape 3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3" name="Freeform: Shape 4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0022B-BB2F-4E83-8FC6-D01B83506F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3700" dirty="0"/>
              <a:t>Attacks Using Steganography</a:t>
            </a:r>
            <a:br>
              <a:rPr lang="en-US" sz="3700" dirty="0"/>
            </a:br>
            <a:r>
              <a:rPr lang="en-US" sz="3700" dirty="0"/>
              <a:t>(images)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53410F-81B1-44AE-B58E-95FDFB7B0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r>
              <a:rPr lang="en-US" sz="2000" dirty="0"/>
              <a:t>Presented by: Suba Sah</a:t>
            </a:r>
          </a:p>
        </p:txBody>
      </p:sp>
      <p:sp>
        <p:nvSpPr>
          <p:cNvPr id="84" name="Rectangle 4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4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3" name="Picture 3">
            <a:extLst>
              <a:ext uri="{FF2B5EF4-FFF2-40B4-BE49-F238E27FC236}">
                <a16:creationId xmlns:a16="http://schemas.microsoft.com/office/drawing/2014/main" id="{792A76AA-DC3D-41FC-933F-65CF98BE8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19" r="32725"/>
          <a:stretch/>
        </p:blipFill>
        <p:spPr>
          <a:xfrm>
            <a:off x="6988066" y="625684"/>
            <a:ext cx="3261415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10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0393D0-9956-4861-B219-43869F5A4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Gif File Format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DFB780-5CD0-4A00-83BE-056BD59C6D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95925" y="328246"/>
            <a:ext cx="5535490" cy="614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00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84A4E-5A1E-43C2-852A-8479E4FCD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BMP File Format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E66606-D4DA-47F1-8DFD-9A038CD9E5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4356" y="1169219"/>
            <a:ext cx="6408836" cy="436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41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Rectangle 12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B3A81B-433E-4167-A5C0-E47C8B1E0E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Demo Time</a:t>
            </a: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4" name="Graphic 5" descr="Play">
            <a:extLst>
              <a:ext uri="{FF2B5EF4-FFF2-40B4-BE49-F238E27FC236}">
                <a16:creationId xmlns:a16="http://schemas.microsoft.com/office/drawing/2014/main" id="{9B1DD0D8-0F14-49C4-AEE2-9B4D5F104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22427" y="1492573"/>
            <a:ext cx="4109546" cy="410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545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6908CC-6AC4-4222-8250-B90B6072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F606D8-696E-4B76-BB10-43672AA14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751" y="302429"/>
            <a:ext cx="11550506" cy="605392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bird perched on a tree branch&#10;&#10;Description automatically generated">
            <a:extLst>
              <a:ext uri="{FF2B5EF4-FFF2-40B4-BE49-F238E27FC236}">
                <a16:creationId xmlns:a16="http://schemas.microsoft.com/office/drawing/2014/main" id="{20C2BF03-232E-461D-ADD1-133E1E958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62" r="-1" b="19722"/>
          <a:stretch/>
        </p:blipFill>
        <p:spPr>
          <a:xfrm>
            <a:off x="352751" y="302429"/>
            <a:ext cx="11550506" cy="60539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BF1881-5AFD-48F9-979A-19EE2FE30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608" y="2735029"/>
            <a:ext cx="148286" cy="1188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2636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75820-A1D0-4AB6-9341-59B528297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562B8A-CEA4-49D7-BB36-6766C267B5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075" y="548640"/>
            <a:ext cx="10476357" cy="581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3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6908CC-6AC4-4222-8250-B90B6072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F606D8-696E-4B76-BB10-43672AA14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751" y="302429"/>
            <a:ext cx="11550506" cy="605392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4CE520-E435-40A3-B8C3-24D2B412C5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09" r="-1" b="15054"/>
          <a:stretch/>
        </p:blipFill>
        <p:spPr>
          <a:xfrm>
            <a:off x="320747" y="302429"/>
            <a:ext cx="11550506" cy="60539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BF1881-5AFD-48F9-979A-19EE2FE30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608" y="2735029"/>
            <a:ext cx="148286" cy="1188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1967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DCE66-1095-4EBA-80BE-B2D068E90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D3DD2F-78FB-4628-B8B6-7A86F7945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015" y="548640"/>
            <a:ext cx="11007969" cy="596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678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78D0E-85F2-420D-BEC9-E3279E8EC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IMAJS – The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F0B73-1F8A-49CA-9984-BAE3FF552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Polyglot “files”</a:t>
            </a:r>
          </a:p>
          <a:p>
            <a:pPr marL="0" indent="0">
              <a:buNone/>
            </a:pPr>
            <a:r>
              <a:rPr lang="en-US" dirty="0"/>
              <a:t>	- term coined by Ange Albertini</a:t>
            </a:r>
          </a:p>
          <a:p>
            <a:r>
              <a:rPr lang="en-US" dirty="0"/>
              <a:t>IMAJS is targeted towards browsers. </a:t>
            </a:r>
          </a:p>
          <a:p>
            <a:endParaRPr lang="en-US" dirty="0"/>
          </a:p>
          <a:p>
            <a:r>
              <a:rPr lang="en-US" dirty="0"/>
              <a:t>It is a perfectly valid image …</a:t>
            </a:r>
          </a:p>
          <a:p>
            <a:r>
              <a:rPr lang="en-US" dirty="0"/>
              <a:t>…and a perfectly valid JavaScript!</a:t>
            </a:r>
          </a:p>
          <a:p>
            <a:r>
              <a:rPr lang="en-US" dirty="0"/>
              <a:t>Hence, it poses threat to us!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200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94434-C60B-4793-A1ED-CDDE085F4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Hacking with Pictures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DBD11-CD38-4D55-B630-DE476FC04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Network traffic – ONLY image files</a:t>
            </a:r>
          </a:p>
          <a:p>
            <a:r>
              <a:rPr lang="en-US" dirty="0"/>
              <a:t>We bypass the Content Security Policy(CSP)</a:t>
            </a:r>
          </a:p>
          <a:p>
            <a:r>
              <a:rPr lang="en-US" dirty="0"/>
              <a:t>Prevents executing inline JavaScript, but</a:t>
            </a:r>
          </a:p>
          <a:p>
            <a:r>
              <a:rPr lang="en-US" dirty="0"/>
              <a:t>Serving JS files from the same domain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185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905D4-8F0D-47DB-9F17-D0517A327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014153"/>
          </a:xfrm>
        </p:spPr>
        <p:txBody>
          <a:bodyPr/>
          <a:lstStyle/>
          <a:p>
            <a:r>
              <a:rPr lang="en-US" dirty="0"/>
              <a:t>		The Secret Sauce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65F725-9AA5-46DB-A8DA-6263849B7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40" y="1903615"/>
            <a:ext cx="11188932" cy="440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567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1EC04-C2F3-40A6-93ED-C3B0CC10F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The Secret Sauce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256C25C-E6E0-4E6F-8298-D588030689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265" y="1728216"/>
            <a:ext cx="11172306" cy="458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3687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3654</TotalTime>
  <Words>104</Words>
  <Application>Microsoft Office PowerPoint</Application>
  <PresentationFormat>Widescreen</PresentationFormat>
  <Paragraphs>23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Neue Haas Grotesk Text Pro</vt:lpstr>
      <vt:lpstr>AccentBoxVTI</vt:lpstr>
      <vt:lpstr>Attacks Using Steganography (images)</vt:lpstr>
      <vt:lpstr>PowerPoint Presentation</vt:lpstr>
      <vt:lpstr>PowerPoint Presentation</vt:lpstr>
      <vt:lpstr>PowerPoint Presentation</vt:lpstr>
      <vt:lpstr>PowerPoint Presentation</vt:lpstr>
      <vt:lpstr>IMAJS – The Concept</vt:lpstr>
      <vt:lpstr>Hacking with Pictures</vt:lpstr>
      <vt:lpstr>  The Secret Sauce</vt:lpstr>
      <vt:lpstr>  The Secret Sauce</vt:lpstr>
      <vt:lpstr>Gif File Format</vt:lpstr>
      <vt:lpstr>BMP File Format</vt:lpstr>
      <vt:lpstr>Demo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Attacks Using Steganography</dc:title>
  <dc:creator>Sah, Suba</dc:creator>
  <cp:lastModifiedBy>Sah, Suba</cp:lastModifiedBy>
  <cp:revision>4</cp:revision>
  <dcterms:created xsi:type="dcterms:W3CDTF">2020-11-14T19:08:27Z</dcterms:created>
  <dcterms:modified xsi:type="dcterms:W3CDTF">2020-12-05T01:32:48Z</dcterms:modified>
</cp:coreProperties>
</file>

<file path=docProps/thumbnail.jpeg>
</file>